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1401B27-94C2-4362-ADC6-48912C05B37F}"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F0400B-A22B-4C0C-8B25-1009DEA87875}" type="datetimeFigureOut">
              <a:rPr lang="en-US" smtClean="0"/>
              <a:t>3/29/2020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1401B27-94C2-4362-ADC6-48912C05B37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BF0400B-A22B-4C0C-8B25-1009DEA87875}" type="datetimeFigureOut">
              <a:rPr lang="en-US" smtClean="0"/>
              <a:t>3/29/2020</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1401B27-94C2-4362-ADC6-48912C05B37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oppr.com/guides/business-studies/directing/communica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oppr.com/guides/english/writing/informal-letter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057399"/>
          </a:xfrm>
        </p:spPr>
        <p:txBody>
          <a:bodyPr/>
          <a:lstStyle/>
          <a:p>
            <a:r>
              <a:rPr lang="en-US" b="1" dirty="0">
                <a:latin typeface="Times New Roman" pitchFamily="18" charset="0"/>
                <a:cs typeface="Times New Roman" pitchFamily="18" charset="0"/>
              </a:rPr>
              <a:t>Email Writing</a:t>
            </a:r>
            <a:r>
              <a:rPr lang="en-US" b="1" dirty="0"/>
              <a:t/>
            </a:r>
            <a:br>
              <a:rPr lang="en-US" b="1" dirty="0"/>
            </a:br>
            <a:endParaRPr lang="en-US" dirty="0"/>
          </a:p>
        </p:txBody>
      </p:sp>
      <p:sp>
        <p:nvSpPr>
          <p:cNvPr id="3" name="Subtitle 2"/>
          <p:cNvSpPr>
            <a:spLocks noGrp="1"/>
          </p:cNvSpPr>
          <p:nvPr>
            <p:ph type="subTitle" idx="1"/>
          </p:nvPr>
        </p:nvSpPr>
        <p:spPr/>
        <p:txBody>
          <a:bodyPr>
            <a:normAutofit lnSpcReduction="10000"/>
          </a:bodyPr>
          <a:lstStyle/>
          <a:p>
            <a:r>
              <a:rPr lang="en-US" dirty="0" smtClean="0">
                <a:solidFill>
                  <a:srgbClr val="FF0000"/>
                </a:solidFill>
                <a:latin typeface="Times New Roman" pitchFamily="18" charset="0"/>
                <a:cs typeface="Times New Roman" pitchFamily="18" charset="0"/>
              </a:rPr>
              <a:t>Department of English</a:t>
            </a:r>
          </a:p>
          <a:p>
            <a:r>
              <a:rPr lang="en-US" dirty="0" err="1" smtClean="0">
                <a:solidFill>
                  <a:srgbClr val="FF0000"/>
                </a:solidFill>
                <a:latin typeface="Times New Roman" pitchFamily="18" charset="0"/>
                <a:cs typeface="Times New Roman" pitchFamily="18" charset="0"/>
              </a:rPr>
              <a:t>Kanya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Mahavidyalaya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Kharkhoda</a:t>
            </a:r>
            <a:endParaRPr lang="en-US" dirty="0" smtClean="0">
              <a:solidFill>
                <a:srgbClr val="FF0000"/>
              </a:solidFill>
              <a:latin typeface="Times New Roman" pitchFamily="18" charset="0"/>
              <a:cs typeface="Times New Roman" pitchFamily="18" charset="0"/>
            </a:endParaRPr>
          </a:p>
          <a:p>
            <a:r>
              <a:rPr lang="en-US" dirty="0" err="1" smtClean="0">
                <a:solidFill>
                  <a:srgbClr val="FF0000"/>
                </a:solidFill>
                <a:latin typeface="Times New Roman" pitchFamily="18" charset="0"/>
                <a:cs typeface="Times New Roman" pitchFamily="18" charset="0"/>
              </a:rPr>
              <a:t>Sonepat</a:t>
            </a:r>
            <a:r>
              <a:rPr lang="en-US" dirty="0" smtClean="0">
                <a:solidFill>
                  <a:srgbClr val="FF0000"/>
                </a:solidFill>
                <a:latin typeface="Times New Roman" pitchFamily="18" charset="0"/>
                <a:cs typeface="Times New Roman" pitchFamily="18" charset="0"/>
              </a:rPr>
              <a:t> Haryana</a:t>
            </a:r>
          </a:p>
          <a:p>
            <a:endParaRPr lang="en-US" dirty="0"/>
          </a:p>
        </p:txBody>
      </p:sp>
      <p:pic>
        <p:nvPicPr>
          <p:cNvPr id="4" name="Picture 3" descr="kanya-mahavidyalaya-girls-college-913.jpg"/>
          <p:cNvPicPr>
            <a:picLocks noChangeAspect="1"/>
          </p:cNvPicPr>
          <p:nvPr/>
        </p:nvPicPr>
        <p:blipFill>
          <a:blip r:embed="rId2"/>
          <a:stretch>
            <a:fillRect/>
          </a:stretch>
        </p:blipFill>
        <p:spPr>
          <a:xfrm>
            <a:off x="3505200" y="1905000"/>
            <a:ext cx="1905000" cy="1905000"/>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a:t>
            </a:r>
            <a:r>
              <a:rPr lang="en-US" b="1" dirty="0" smtClean="0"/>
              <a:t>hat is email writing ?</a:t>
            </a:r>
            <a:endParaRPr lang="en-US" b="1" dirty="0"/>
          </a:p>
        </p:txBody>
      </p:sp>
      <p:sp>
        <p:nvSpPr>
          <p:cNvPr id="3" name="Content Placeholder 2"/>
          <p:cNvSpPr>
            <a:spLocks noGrp="1"/>
          </p:cNvSpPr>
          <p:nvPr>
            <p:ph idx="1"/>
          </p:nvPr>
        </p:nvSpPr>
        <p:spPr/>
        <p:txBody>
          <a:bodyPr/>
          <a:lstStyle/>
          <a:p>
            <a:pPr algn="just"/>
            <a:r>
              <a:rPr lang="en-US" dirty="0">
                <a:latin typeface="Times New Roman" pitchFamily="18" charset="0"/>
                <a:cs typeface="Times New Roman" pitchFamily="18" charset="0"/>
              </a:rPr>
              <a:t>Email stands for electronic mail. It is the </a:t>
            </a:r>
            <a:r>
              <a:rPr lang="en-US" dirty="0" smtClean="0">
                <a:latin typeface="Times New Roman" pitchFamily="18" charset="0"/>
                <a:cs typeface="Times New Roman" pitchFamily="18" charset="0"/>
              </a:rPr>
              <a:t>easiest and </a:t>
            </a:r>
            <a:r>
              <a:rPr lang="en-US" dirty="0">
                <a:latin typeface="Times New Roman" pitchFamily="18" charset="0"/>
                <a:cs typeface="Times New Roman" pitchFamily="18" charset="0"/>
              </a:rPr>
              <a:t>the cheapest way of </a:t>
            </a:r>
            <a:r>
              <a:rPr lang="en-US" dirty="0">
                <a:latin typeface="Times New Roman" pitchFamily="18" charset="0"/>
                <a:cs typeface="Times New Roman" pitchFamily="18" charset="0"/>
                <a:hlinkClick r:id="rId2"/>
              </a:rPr>
              <a:t>communication</a:t>
            </a:r>
            <a:r>
              <a:rPr lang="en-US" dirty="0">
                <a:latin typeface="Times New Roman" pitchFamily="18" charset="0"/>
                <a:cs typeface="Times New Roman" pitchFamily="18" charset="0"/>
              </a:rPr>
              <a:t>. It is used in formal, semi-formal as well as an informal way of expression or writing.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Email Writing Format</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email writing format is the same for each of the categories. Though the choice of words and language differ depending upon the type of email. One can use friendly and casual language in</a:t>
            </a:r>
            <a:r>
              <a:rPr lang="en-US" dirty="0">
                <a:latin typeface="Times New Roman" pitchFamily="18" charset="0"/>
                <a:cs typeface="Times New Roman" pitchFamily="18" charset="0"/>
                <a:hlinkClick r:id="rId2"/>
              </a:rPr>
              <a:t> informal emails</a:t>
            </a:r>
            <a:r>
              <a:rPr lang="en-US" dirty="0">
                <a:latin typeface="Times New Roman" pitchFamily="18" charset="0"/>
                <a:cs typeface="Times New Roman" pitchFamily="18" charset="0"/>
              </a:rPr>
              <a:t>. The language used in formal emails should be professional, clear, and formal.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lstStyle/>
          <a:p>
            <a:endParaRPr lang="en-US" dirty="0"/>
          </a:p>
        </p:txBody>
      </p:sp>
      <p:pic>
        <p:nvPicPr>
          <p:cNvPr id="3" name="Picture 2" descr="email-writing-format.png"/>
          <p:cNvPicPr>
            <a:picLocks noChangeAspect="1"/>
          </p:cNvPicPr>
          <p:nvPr/>
        </p:nvPicPr>
        <p:blipFill>
          <a:blip r:embed="rId2"/>
          <a:stretch>
            <a:fillRect/>
          </a:stretch>
        </p:blipFill>
        <p:spPr>
          <a:xfrm>
            <a:off x="1295400" y="1066800"/>
            <a:ext cx="6149487" cy="424396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t>
            </a:r>
            <a:r>
              <a:rPr lang="en-US" b="1" dirty="0">
                <a:latin typeface="Times New Roman" pitchFamily="18" charset="0"/>
                <a:cs typeface="Times New Roman" pitchFamily="18" charset="0"/>
              </a:rPr>
              <a:t>Sample of Informal Email Writing Format</a:t>
            </a:r>
            <a:r>
              <a:rPr lang="en-US" b="1" dirty="0"/>
              <a:t/>
            </a:r>
            <a:br>
              <a:rPr lang="en-US" b="1"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latin typeface="Times New Roman" pitchFamily="18" charset="0"/>
                <a:cs typeface="Times New Roman" pitchFamily="18" charset="0"/>
              </a:rPr>
              <a:t>Suppose you have to write an email to your friend inviting him or her to your birthday party.</a:t>
            </a:r>
          </a:p>
          <a:p>
            <a:r>
              <a:rPr lang="en-US" dirty="0">
                <a:latin typeface="Times New Roman" pitchFamily="18" charset="0"/>
                <a:cs typeface="Times New Roman" pitchFamily="18" charset="0"/>
              </a:rPr>
              <a:t>To: XYZ</a:t>
            </a:r>
          </a:p>
          <a:p>
            <a:r>
              <a:rPr lang="en-US" dirty="0">
                <a:latin typeface="Times New Roman" pitchFamily="18" charset="0"/>
                <a:cs typeface="Times New Roman" pitchFamily="18" charset="0"/>
              </a:rPr>
              <a:t>CC/BCC:</a:t>
            </a:r>
          </a:p>
          <a:p>
            <a:r>
              <a:rPr lang="en-US" dirty="0">
                <a:latin typeface="Times New Roman" pitchFamily="18" charset="0"/>
                <a:cs typeface="Times New Roman" pitchFamily="18" charset="0"/>
              </a:rPr>
              <a:t>Subject: Invitation to a birthday party</a:t>
            </a:r>
          </a:p>
          <a:p>
            <a:r>
              <a:rPr lang="en-US" dirty="0">
                <a:latin typeface="Times New Roman" pitchFamily="18" charset="0"/>
                <a:cs typeface="Times New Roman" pitchFamily="18" charset="0"/>
              </a:rPr>
              <a:t>Hi XYZ!</a:t>
            </a:r>
          </a:p>
          <a:p>
            <a:r>
              <a:rPr lang="en-US" dirty="0">
                <a:latin typeface="Times New Roman" pitchFamily="18" charset="0"/>
                <a:cs typeface="Times New Roman" pitchFamily="18" charset="0"/>
              </a:rPr>
              <a:t>Hope this mail finds you in the best of your time. I am very happy to invite you to my birthday party on Nov 03 at ABC Hotel from 7:00 pm to 10:00 pm. The theme of the birthday party is ‘Pirate of the Caribbean”.</a:t>
            </a:r>
          </a:p>
          <a:p>
            <a:r>
              <a:rPr lang="en-US" dirty="0">
                <a:latin typeface="Times New Roman" pitchFamily="18" charset="0"/>
                <a:cs typeface="Times New Roman" pitchFamily="18" charset="0"/>
              </a:rPr>
              <a:t>It would be great if you come and join us at the party. We will have a great time and fun together.</a:t>
            </a:r>
          </a:p>
          <a:p>
            <a:r>
              <a:rPr lang="en-US" dirty="0">
                <a:latin typeface="Times New Roman" pitchFamily="18" charset="0"/>
                <a:cs typeface="Times New Roman" pitchFamily="18" charset="0"/>
              </a:rPr>
              <a:t>See You Soon</a:t>
            </a:r>
          </a:p>
          <a:p>
            <a:r>
              <a:rPr lang="en-US" dirty="0">
                <a:latin typeface="Times New Roman" pitchFamily="18" charset="0"/>
                <a:cs typeface="Times New Roman" pitchFamily="18" charset="0"/>
              </a:rPr>
              <a:t>LMN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Sample of Formal Email Writing Format</a:t>
            </a:r>
            <a:br>
              <a:rPr lang="en-US" b="1" dirty="0"/>
            </a:br>
            <a:endParaRPr lang="en-US" dirty="0"/>
          </a:p>
        </p:txBody>
      </p:sp>
      <p:sp>
        <p:nvSpPr>
          <p:cNvPr id="3" name="Content Placeholder 2"/>
          <p:cNvSpPr>
            <a:spLocks noGrp="1"/>
          </p:cNvSpPr>
          <p:nvPr>
            <p:ph idx="1"/>
          </p:nvPr>
        </p:nvSpPr>
        <p:spPr>
          <a:xfrm>
            <a:off x="457200" y="1371600"/>
            <a:ext cx="8229600" cy="4754563"/>
          </a:xfrm>
        </p:spPr>
        <p:txBody>
          <a:bodyPr>
            <a:normAutofit fontScale="47500" lnSpcReduction="20000"/>
          </a:bodyPr>
          <a:lstStyle/>
          <a:p>
            <a:pPr>
              <a:buNone/>
            </a:pPr>
            <a:r>
              <a:rPr lang="en-US" sz="3600" b="1" dirty="0"/>
              <a:t>A mail for resignation</a:t>
            </a:r>
            <a:r>
              <a:rPr lang="en-US" sz="3600" dirty="0"/>
              <a:t>.</a:t>
            </a:r>
          </a:p>
          <a:p>
            <a:r>
              <a:rPr lang="en-US" sz="3600" dirty="0"/>
              <a:t>To: XYZ</a:t>
            </a:r>
          </a:p>
          <a:p>
            <a:r>
              <a:rPr lang="en-US" sz="3600" dirty="0"/>
              <a:t>CC/BCC:</a:t>
            </a:r>
          </a:p>
          <a:p>
            <a:r>
              <a:rPr lang="en-US" sz="3600" dirty="0"/>
              <a:t>Subject: Resignation Letter</a:t>
            </a:r>
          </a:p>
          <a:p>
            <a:r>
              <a:rPr lang="en-US" sz="3600" dirty="0"/>
              <a:t>Dear Sir,</a:t>
            </a:r>
          </a:p>
          <a:p>
            <a:r>
              <a:rPr lang="en-US" sz="3600" dirty="0"/>
              <a:t>Please accept this mail as a notice that I am leaving my position with this organization. As per the norm of the company I’ve to give a month notice before resigning. I hope you will get a good replacement for me within this time period.</a:t>
            </a:r>
          </a:p>
          <a:p>
            <a:r>
              <a:rPr lang="en-US" sz="3600" dirty="0"/>
              <a:t>I really appreciate the opportunities that I have been given to me to help me grow. Wish you and the company the best in the future.</a:t>
            </a:r>
          </a:p>
          <a:p>
            <a:r>
              <a:rPr lang="en-US" sz="3600" dirty="0"/>
              <a:t>Please let me know what to expect as far as my final work schedule and the employee benefits. Please let me know in case of any assistance for the above.</a:t>
            </a:r>
          </a:p>
          <a:p>
            <a:r>
              <a:rPr lang="en-US" sz="3600" dirty="0"/>
              <a:t>Kindly look into the matter.</a:t>
            </a:r>
          </a:p>
          <a:p>
            <a:r>
              <a:rPr lang="en-US" sz="3600" dirty="0"/>
              <a:t>Thanks and Regards</a:t>
            </a:r>
          </a:p>
          <a:p>
            <a:r>
              <a:rPr lang="en-US" sz="3600" dirty="0"/>
              <a:t>LMN</a:t>
            </a:r>
          </a:p>
          <a:p>
            <a:r>
              <a:rPr lang="en-US" sz="3600" dirty="0"/>
              <a:t>(Project Head)</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4162"/>
          </a:xfrm>
        </p:spPr>
        <p:txBody>
          <a:bodyPr>
            <a:normAutofit/>
          </a:bodyPr>
          <a:lstStyle/>
          <a:p>
            <a:r>
              <a:rPr lang="en-US" sz="9600" b="1" dirty="0" smtClean="0">
                <a:solidFill>
                  <a:srgbClr val="FF0000"/>
                </a:solidFill>
              </a:rPr>
              <a:t>THANK YOU</a:t>
            </a:r>
            <a:endParaRPr lang="en-US" sz="9600" b="1" dirty="0">
              <a:solidFill>
                <a:srgbClr val="FF0000"/>
              </a:solidFill>
            </a:endParaRPr>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16</TotalTime>
  <Words>327</Words>
  <Application>Microsoft Office PowerPoint</Application>
  <PresentationFormat>On-screen Show (4:3)</PresentationFormat>
  <Paragraphs>32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Aspect</vt:lpstr>
      <vt:lpstr>Email Writing </vt:lpstr>
      <vt:lpstr>What is email writing ?</vt:lpstr>
      <vt:lpstr>Email Writing Format </vt:lpstr>
      <vt:lpstr>Slide 4</vt:lpstr>
      <vt:lpstr> Sample of Informal Email Writing Format </vt:lpstr>
      <vt:lpstr>Sample of Formal Email Writing Format </vt:lpstr>
      <vt:lpstr>THANK YOU</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Email Writing</dc:title>
  <dc:creator>ASUS</dc:creator>
  <cp:lastModifiedBy>ASUS</cp:lastModifiedBy>
  <cp:revision>2</cp:revision>
  <dcterms:created xsi:type="dcterms:W3CDTF">2020-03-29T17:07:48Z</dcterms:created>
  <dcterms:modified xsi:type="dcterms:W3CDTF">2020-03-29T17:24:29Z</dcterms:modified>
</cp:coreProperties>
</file>